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5999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18" y="96"/>
      </p:cViewPr>
      <p:guideLst>
        <p:guide orient="horz" pos="2183"/>
        <p:guide pos="39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999" y="1122363"/>
            <a:ext cx="9449991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3602038"/>
            <a:ext cx="9449991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234680" y="118773"/>
            <a:ext cx="2629954" cy="970106"/>
          </a:xfrm>
          <a:prstGeom prst="rect">
            <a:avLst/>
          </a:prstGeom>
          <a:gradFill>
            <a:gsLst>
              <a:gs pos="4000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</a:gra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91407" tIns="45704" rIns="91407" bIns="45704" anchor="ctr"/>
          <a:lstStyle/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090915" y="143966"/>
            <a:ext cx="8267773" cy="970106"/>
          </a:xfrm>
          <a:prstGeom prst="rect">
            <a:avLst/>
          </a:prstGeom>
          <a:gradFill>
            <a:gsLst>
              <a:gs pos="4000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</a:gra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91407" tIns="45704" rIns="91407" bIns="45704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Titre de vos travaux (Calibri, 20 pt)</a:t>
            </a:r>
          </a:p>
        </p:txBody>
      </p:sp>
      <p:sp>
        <p:nvSpPr>
          <p:cNvPr id="9" name="ZoneTexte 3"/>
          <p:cNvSpPr txBox="1">
            <a:spLocks noChangeArrowheads="1"/>
          </p:cNvSpPr>
          <p:nvPr userDrawn="1"/>
        </p:nvSpPr>
        <p:spPr bwMode="auto">
          <a:xfrm>
            <a:off x="1401315" y="150344"/>
            <a:ext cx="3487888" cy="83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1600" b="1" i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NOM Prénom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PXX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Salle XX [complété par CO]</a:t>
            </a:r>
          </a:p>
        </p:txBody>
      </p:sp>
      <p:sp>
        <p:nvSpPr>
          <p:cNvPr id="10" name="Rectangle à coins arrondis 9"/>
          <p:cNvSpPr/>
          <p:nvPr userDrawn="1"/>
        </p:nvSpPr>
        <p:spPr bwMode="auto">
          <a:xfrm>
            <a:off x="9178506" y="1554616"/>
            <a:ext cx="3180182" cy="4665030"/>
          </a:xfrm>
          <a:prstGeom prst="roundRect">
            <a:avLst>
              <a:gd name="adj" fmla="val 0"/>
            </a:avLst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400" kern="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 userDrawn="1"/>
        </p:nvSpPr>
        <p:spPr bwMode="auto">
          <a:xfrm>
            <a:off x="4661192" y="1553257"/>
            <a:ext cx="4339123" cy="4668205"/>
          </a:xfrm>
          <a:prstGeom prst="roundRect">
            <a:avLst>
              <a:gd name="adj" fmla="val 0"/>
            </a:avLst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400" kern="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 userDrawn="1"/>
        </p:nvSpPr>
        <p:spPr bwMode="auto">
          <a:xfrm>
            <a:off x="1235075" y="1553256"/>
            <a:ext cx="3206679" cy="4666390"/>
          </a:xfrm>
          <a:prstGeom prst="roundRect">
            <a:avLst>
              <a:gd name="adj" fmla="val 0"/>
            </a:avLst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000" kern="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 userDrawn="1"/>
        </p:nvSpPr>
        <p:spPr bwMode="auto">
          <a:xfrm>
            <a:off x="2258160" y="1355157"/>
            <a:ext cx="1160508" cy="369300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  <a:tileRect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07" tIns="45704" rIns="91407" bIns="45704">
            <a:spAutoFit/>
          </a:bodyPr>
          <a:lstStyle>
            <a:defPPr>
              <a:defRPr lang="fr-FR"/>
            </a:defPPr>
            <a:lvl1pPr algn="ctr">
              <a:defRPr sz="1800" b="1">
                <a:solidFill>
                  <a:srgbClr val="000000"/>
                </a:solidFill>
                <a:cs typeface="Arial" charset="0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Contexte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 userDrawn="1"/>
        </p:nvSpPr>
        <p:spPr bwMode="auto">
          <a:xfrm>
            <a:off x="6193129" y="1346260"/>
            <a:ext cx="1275249" cy="369300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  <a:tileRect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07" tIns="45704" rIns="91407" bIns="45704">
            <a:spAutoFit/>
          </a:bodyPr>
          <a:lstStyle>
            <a:defPPr>
              <a:defRPr lang="fr-FR"/>
            </a:defPPr>
            <a:lvl1pPr algn="ctr">
              <a:defRPr sz="1800" b="1">
                <a:solidFill>
                  <a:srgbClr val="000000"/>
                </a:solidFill>
                <a:cs typeface="Arial" charset="0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Méthode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 userDrawn="1"/>
        </p:nvSpPr>
        <p:spPr bwMode="auto">
          <a:xfrm>
            <a:off x="10184786" y="1354424"/>
            <a:ext cx="1167622" cy="369300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  <a:tileRect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07" tIns="45704" rIns="91407" bIns="45704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Résultats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23"/>
          <a:stretch/>
        </p:blipFill>
        <p:spPr>
          <a:xfrm>
            <a:off x="239315" y="6072540"/>
            <a:ext cx="897663" cy="60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3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49" y="365126"/>
            <a:ext cx="1086749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49" y="1825625"/>
            <a:ext cx="1086749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7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80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1709739"/>
            <a:ext cx="1086749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4589464"/>
            <a:ext cx="1086749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08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49" y="365126"/>
            <a:ext cx="1086749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1825625"/>
            <a:ext cx="535499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1825625"/>
            <a:ext cx="535499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97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365126"/>
            <a:ext cx="1086749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1" y="1681163"/>
            <a:ext cx="533038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1" y="2505075"/>
            <a:ext cx="533038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4" y="1681163"/>
            <a:ext cx="53566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4" y="2505075"/>
            <a:ext cx="535663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03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49" y="365126"/>
            <a:ext cx="1086749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86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4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457200"/>
            <a:ext cx="406382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987426"/>
            <a:ext cx="637874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057400"/>
            <a:ext cx="406382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98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457200"/>
            <a:ext cx="406382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987426"/>
            <a:ext cx="6378744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057400"/>
            <a:ext cx="406382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D6305A54-5979-4FB9-9DC9-A2747520C25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/>
          <a:lstStyle/>
          <a:p>
            <a:fld id="{F67D3485-56AD-443E-9BA7-E06EE4E8A8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86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632105" y="235474"/>
            <a:ext cx="9810660" cy="1173829"/>
          </a:xfrm>
          <a:prstGeom prst="rect">
            <a:avLst/>
          </a:prstGeom>
          <a:gradFill>
            <a:gsLst>
              <a:gs pos="4000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</a:gra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91407" tIns="45704" rIns="91407" bIns="45704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à coins arrondis 13"/>
          <p:cNvSpPr/>
          <p:nvPr userDrawn="1"/>
        </p:nvSpPr>
        <p:spPr bwMode="auto">
          <a:xfrm>
            <a:off x="9178506" y="1862836"/>
            <a:ext cx="3180182" cy="3294786"/>
          </a:xfrm>
          <a:prstGeom prst="roundRect">
            <a:avLst>
              <a:gd name="adj" fmla="val 0"/>
            </a:avLst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400" kern="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 userDrawn="1"/>
        </p:nvSpPr>
        <p:spPr bwMode="auto">
          <a:xfrm>
            <a:off x="4661192" y="1861477"/>
            <a:ext cx="4339123" cy="4668205"/>
          </a:xfrm>
          <a:prstGeom prst="roundRect">
            <a:avLst>
              <a:gd name="adj" fmla="val 0"/>
            </a:avLst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400" kern="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 userDrawn="1"/>
        </p:nvSpPr>
        <p:spPr bwMode="auto">
          <a:xfrm>
            <a:off x="1235075" y="1861476"/>
            <a:ext cx="3206679" cy="4666390"/>
          </a:xfrm>
          <a:prstGeom prst="roundRect">
            <a:avLst>
              <a:gd name="adj" fmla="val 0"/>
            </a:avLst>
          </a:prstGeom>
          <a:noFill/>
          <a:ln w="3175" cap="flat" cmpd="sng" algn="ctr">
            <a:solidFill>
              <a:srgbClr val="000000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000" kern="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 userDrawn="1"/>
        </p:nvSpPr>
        <p:spPr bwMode="auto">
          <a:xfrm>
            <a:off x="2258160" y="1663377"/>
            <a:ext cx="1160508" cy="369300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  <a:tileRect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07" tIns="45704" rIns="91407" bIns="45704">
            <a:spAutoFit/>
          </a:bodyPr>
          <a:lstStyle>
            <a:defPPr>
              <a:defRPr lang="fr-FR"/>
            </a:defPPr>
            <a:lvl1pPr algn="ctr">
              <a:defRPr sz="1800" b="1">
                <a:solidFill>
                  <a:srgbClr val="000000"/>
                </a:solidFill>
                <a:cs typeface="Arial" charset="0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Contexte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 userDrawn="1"/>
        </p:nvSpPr>
        <p:spPr bwMode="auto">
          <a:xfrm>
            <a:off x="6193129" y="1654480"/>
            <a:ext cx="1275249" cy="369300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  <a:tileRect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07" tIns="45704" rIns="91407" bIns="45704">
            <a:spAutoFit/>
          </a:bodyPr>
          <a:lstStyle>
            <a:defPPr>
              <a:defRPr lang="fr-FR"/>
            </a:defPPr>
            <a:lvl1pPr algn="ctr">
              <a:defRPr sz="1800" b="1">
                <a:solidFill>
                  <a:srgbClr val="000000"/>
                </a:solidFill>
                <a:cs typeface="Arial" charset="0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Méthode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 userDrawn="1"/>
        </p:nvSpPr>
        <p:spPr bwMode="auto">
          <a:xfrm>
            <a:off x="10184786" y="1662644"/>
            <a:ext cx="1167622" cy="369300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  <a:tileRect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07" tIns="45704" rIns="91407" bIns="45704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Résultats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9408690" y="5357814"/>
            <a:ext cx="2719814" cy="1173829"/>
          </a:xfrm>
          <a:prstGeom prst="rect">
            <a:avLst/>
          </a:prstGeom>
          <a:gradFill>
            <a:gsLst>
              <a:gs pos="40000">
                <a:sysClr val="window" lastClr="FFFFFF"/>
              </a:gs>
              <a:gs pos="100000">
                <a:srgbClr val="8064A2">
                  <a:lumMod val="25000"/>
                  <a:lumOff val="75000"/>
                </a:srgbClr>
              </a:gs>
            </a:gsLst>
            <a:lin ang="5400000" scaled="1"/>
          </a:gra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91407" tIns="45704" rIns="91407" bIns="45704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235075" y="305367"/>
            <a:ext cx="1109244" cy="10340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Timer</a:t>
            </a:r>
            <a:endParaRPr lang="fr-FR" dirty="0"/>
          </a:p>
          <a:p>
            <a:pPr algn="ctr"/>
            <a:r>
              <a:rPr lang="fr-FR" dirty="0"/>
              <a:t>60s</a:t>
            </a:r>
          </a:p>
        </p:txBody>
      </p:sp>
    </p:spTree>
    <p:extLst>
      <p:ext uri="{BB962C8B-B14F-4D97-AF65-F5344CB8AC3E}">
        <p14:creationId xmlns:p14="http://schemas.microsoft.com/office/powerpoint/2010/main" val="32805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2612824" y="374076"/>
            <a:ext cx="9747849" cy="72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0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Titre de vos travaux (Calibri, 20 pt)</a:t>
            </a:r>
          </a:p>
          <a:p>
            <a:pPr algn="ctr" defTabSz="914400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fr-FR" altLang="en-U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NOM Prénom (Calibri, 16 pt)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-1581781" y="2047127"/>
            <a:ext cx="4403545" cy="761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Affichez ici les logos de vos institutions/labos…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9555644" y="2589088"/>
            <a:ext cx="2432649" cy="2040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 figure sans texte :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(RDV au poster PXX </a:t>
            </a:r>
          </a:p>
          <a:p>
            <a:pPr algn="ctr"/>
            <a:r>
              <a:rPr lang="fr-FR" dirty="0"/>
              <a:t>pour échanger sur les résultats)</a:t>
            </a:r>
          </a:p>
        </p:txBody>
      </p:sp>
      <p:sp>
        <p:nvSpPr>
          <p:cNvPr id="2" name="Rectangle 1"/>
          <p:cNvSpPr/>
          <p:nvPr/>
        </p:nvSpPr>
        <p:spPr>
          <a:xfrm>
            <a:off x="9668052" y="5454849"/>
            <a:ext cx="2207831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en-US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[complété par CO]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14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Poster N°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14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Salle XX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20AD072-EF87-480E-82B5-65CF30336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00251" y="5140274"/>
            <a:ext cx="2040486" cy="101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518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54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Laboratoire 3SR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Lucie Bailly</dc:creator>
  <cp:lastModifiedBy>kbenmans</cp:lastModifiedBy>
  <cp:revision>19</cp:revision>
  <dcterms:created xsi:type="dcterms:W3CDTF">2023-07-13T06:49:59Z</dcterms:created>
  <dcterms:modified xsi:type="dcterms:W3CDTF">2024-09-19T07:48:01Z</dcterms:modified>
</cp:coreProperties>
</file>