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599988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9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90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618" y="96"/>
      </p:cViewPr>
      <p:guideLst>
        <p:guide orient="horz" pos="2183"/>
        <p:guide pos="3969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4999" y="1122363"/>
            <a:ext cx="9449991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4999" y="3602038"/>
            <a:ext cx="9449991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66249" y="6356351"/>
            <a:ext cx="2834997" cy="365125"/>
          </a:xfrm>
          <a:prstGeom prst="rect">
            <a:avLst/>
          </a:prstGeom>
        </p:spPr>
        <p:txBody>
          <a:bodyPr/>
          <a:lstStyle/>
          <a:p>
            <a:fld id="{D6305A54-5979-4FB9-9DC9-A2747520C254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73746" y="6356351"/>
            <a:ext cx="4252496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98742" y="6356351"/>
            <a:ext cx="2834997" cy="365125"/>
          </a:xfrm>
          <a:prstGeom prst="rect">
            <a:avLst/>
          </a:prstGeom>
        </p:spPr>
        <p:txBody>
          <a:bodyPr/>
          <a:lstStyle/>
          <a:p>
            <a:fld id="{F67D3485-56AD-443E-9BA7-E06EE4E8A870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6"/>
          <p:cNvSpPr/>
          <p:nvPr userDrawn="1"/>
        </p:nvSpPr>
        <p:spPr>
          <a:xfrm>
            <a:off x="1234680" y="118773"/>
            <a:ext cx="2629954" cy="970106"/>
          </a:xfrm>
          <a:prstGeom prst="rect">
            <a:avLst/>
          </a:prstGeom>
          <a:gradFill>
            <a:gsLst>
              <a:gs pos="40000">
                <a:sysClr val="window" lastClr="FFFFFF"/>
              </a:gs>
              <a:gs pos="100000">
                <a:srgbClr val="8064A2">
                  <a:lumMod val="25000"/>
                  <a:lumOff val="75000"/>
                </a:srgbClr>
              </a:gs>
            </a:gsLst>
            <a:lin ang="5400000" scaled="1"/>
          </a:gradFill>
          <a:ln w="127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lIns="91407" tIns="45704" rIns="91407" bIns="45704" anchor="ctr"/>
          <a:lstStyle/>
          <a:p>
            <a:pPr marL="0" marR="0" lvl="0" indent="0" defTabSz="91440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fr-FR" sz="14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4090915" y="143966"/>
            <a:ext cx="8267773" cy="970106"/>
          </a:xfrm>
          <a:prstGeom prst="rect">
            <a:avLst/>
          </a:prstGeom>
          <a:gradFill>
            <a:gsLst>
              <a:gs pos="40000">
                <a:sysClr val="window" lastClr="FFFFFF"/>
              </a:gs>
              <a:gs pos="100000">
                <a:srgbClr val="8064A2">
                  <a:lumMod val="25000"/>
                  <a:lumOff val="75000"/>
                </a:srgbClr>
              </a:gs>
            </a:gsLst>
            <a:lin ang="5400000" scaled="1"/>
          </a:gradFill>
          <a:ln w="127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lIns="91407" tIns="45704" rIns="91407" bIns="45704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Titre de vos travaux (Calibri, 20 pt)</a:t>
            </a:r>
          </a:p>
        </p:txBody>
      </p:sp>
      <p:sp>
        <p:nvSpPr>
          <p:cNvPr id="9" name="ZoneTexte 3"/>
          <p:cNvSpPr txBox="1">
            <a:spLocks noChangeArrowheads="1"/>
          </p:cNvSpPr>
          <p:nvPr userDrawn="1"/>
        </p:nvSpPr>
        <p:spPr bwMode="auto">
          <a:xfrm>
            <a:off x="1401315" y="150344"/>
            <a:ext cx="3487888" cy="830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7" tIns="45704" rIns="91407" bIns="45704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4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38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33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7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7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altLang="en-US" sz="1600" b="1" i="1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NOM Prénom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altLang="en-US" sz="1600" b="1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PXX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altLang="en-US" sz="1600" b="1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Salle XX [complété par CO]</a:t>
            </a:r>
          </a:p>
        </p:txBody>
      </p:sp>
      <p:sp>
        <p:nvSpPr>
          <p:cNvPr id="10" name="Rectangle à coins arrondis 9"/>
          <p:cNvSpPr/>
          <p:nvPr userDrawn="1"/>
        </p:nvSpPr>
        <p:spPr bwMode="auto">
          <a:xfrm>
            <a:off x="9178506" y="1554616"/>
            <a:ext cx="3180182" cy="4665030"/>
          </a:xfrm>
          <a:prstGeom prst="roundRect">
            <a:avLst>
              <a:gd name="adj" fmla="val 0"/>
            </a:avLst>
          </a:prstGeom>
          <a:noFill/>
          <a:ln w="3175" cap="flat" cmpd="sng" algn="ctr">
            <a:solidFill>
              <a:srgbClr val="000000"/>
            </a:solidFill>
            <a:prstDash val="solid"/>
            <a:round/>
            <a:headEnd type="triangle" w="lg" len="med"/>
            <a:tailEnd type="triangle" w="lg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400" kern="0" dirty="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1" name="Rectangle à coins arrondis 10"/>
          <p:cNvSpPr/>
          <p:nvPr userDrawn="1"/>
        </p:nvSpPr>
        <p:spPr bwMode="auto">
          <a:xfrm>
            <a:off x="4661192" y="1553257"/>
            <a:ext cx="4339123" cy="4668205"/>
          </a:xfrm>
          <a:prstGeom prst="roundRect">
            <a:avLst>
              <a:gd name="adj" fmla="val 0"/>
            </a:avLst>
          </a:prstGeom>
          <a:noFill/>
          <a:ln w="3175" cap="flat" cmpd="sng" algn="ctr">
            <a:solidFill>
              <a:srgbClr val="000000"/>
            </a:solidFill>
            <a:prstDash val="solid"/>
            <a:round/>
            <a:headEnd type="triangle" w="lg" len="med"/>
            <a:tailEnd type="triangle" w="lg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400" kern="0" dirty="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2" name="Rectangle à coins arrondis 11"/>
          <p:cNvSpPr/>
          <p:nvPr userDrawn="1"/>
        </p:nvSpPr>
        <p:spPr bwMode="auto">
          <a:xfrm>
            <a:off x="1235075" y="1553256"/>
            <a:ext cx="3206679" cy="4666390"/>
          </a:xfrm>
          <a:prstGeom prst="roundRect">
            <a:avLst>
              <a:gd name="adj" fmla="val 0"/>
            </a:avLst>
          </a:prstGeom>
          <a:noFill/>
          <a:ln w="3175" cap="flat" cmpd="sng" algn="ctr">
            <a:solidFill>
              <a:srgbClr val="000000"/>
            </a:solidFill>
            <a:prstDash val="solid"/>
            <a:round/>
            <a:headEnd type="triangle" w="lg" len="med"/>
            <a:tailEnd type="triangle" w="lg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000" kern="0" dirty="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3" name="ZoneTexte 12"/>
          <p:cNvSpPr txBox="1">
            <a:spLocks noChangeArrowheads="1"/>
          </p:cNvSpPr>
          <p:nvPr userDrawn="1"/>
        </p:nvSpPr>
        <p:spPr bwMode="auto">
          <a:xfrm>
            <a:off x="2258160" y="1355157"/>
            <a:ext cx="1160508" cy="369300"/>
          </a:xfrm>
          <a:prstGeom prst="rect">
            <a:avLst/>
          </a:prstGeom>
          <a:gradFill flip="none" rotWithShape="1">
            <a:gsLst>
              <a:gs pos="0">
                <a:sysClr val="window" lastClr="FFFFFF"/>
              </a:gs>
              <a:gs pos="100000">
                <a:srgbClr val="8064A2">
                  <a:lumMod val="25000"/>
                  <a:lumOff val="75000"/>
                </a:srgbClr>
              </a:gs>
            </a:gsLst>
            <a:lin ang="5400000" scaled="1"/>
            <a:tileRect/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1407" tIns="45704" rIns="91407" bIns="45704">
            <a:spAutoFit/>
          </a:bodyPr>
          <a:lstStyle>
            <a:defPPr>
              <a:defRPr lang="fr-FR"/>
            </a:defPPr>
            <a:lvl1pPr algn="ctr">
              <a:defRPr sz="1800" b="1">
                <a:solidFill>
                  <a:srgbClr val="000000"/>
                </a:solidFill>
                <a:cs typeface="Arial" charset="0"/>
              </a:defRPr>
            </a:lvl1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Contexte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Arial" charset="0"/>
            </a:endParaRPr>
          </a:p>
        </p:txBody>
      </p:sp>
      <p:sp>
        <p:nvSpPr>
          <p:cNvPr id="14" name="ZoneTexte 13"/>
          <p:cNvSpPr txBox="1">
            <a:spLocks noChangeArrowheads="1"/>
          </p:cNvSpPr>
          <p:nvPr userDrawn="1"/>
        </p:nvSpPr>
        <p:spPr bwMode="auto">
          <a:xfrm>
            <a:off x="6193129" y="1346260"/>
            <a:ext cx="1275249" cy="369300"/>
          </a:xfrm>
          <a:prstGeom prst="rect">
            <a:avLst/>
          </a:prstGeom>
          <a:gradFill flip="none" rotWithShape="1">
            <a:gsLst>
              <a:gs pos="0">
                <a:sysClr val="window" lastClr="FFFFFF"/>
              </a:gs>
              <a:gs pos="100000">
                <a:srgbClr val="8064A2">
                  <a:lumMod val="25000"/>
                  <a:lumOff val="75000"/>
                </a:srgbClr>
              </a:gs>
            </a:gsLst>
            <a:lin ang="5400000" scaled="1"/>
            <a:tileRect/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1407" tIns="45704" rIns="91407" bIns="45704">
            <a:spAutoFit/>
          </a:bodyPr>
          <a:lstStyle>
            <a:defPPr>
              <a:defRPr lang="fr-FR"/>
            </a:defPPr>
            <a:lvl1pPr algn="ctr">
              <a:defRPr sz="1800" b="1">
                <a:solidFill>
                  <a:srgbClr val="000000"/>
                </a:solidFill>
                <a:cs typeface="Arial" charset="0"/>
              </a:defRPr>
            </a:lvl1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Méthode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Arial" charset="0"/>
            </a:endParaRPr>
          </a:p>
        </p:txBody>
      </p:sp>
      <p:sp>
        <p:nvSpPr>
          <p:cNvPr id="15" name="ZoneTexte 14"/>
          <p:cNvSpPr txBox="1">
            <a:spLocks noChangeArrowheads="1"/>
          </p:cNvSpPr>
          <p:nvPr userDrawn="1"/>
        </p:nvSpPr>
        <p:spPr bwMode="auto">
          <a:xfrm>
            <a:off x="10184786" y="1354424"/>
            <a:ext cx="1167622" cy="369300"/>
          </a:xfrm>
          <a:prstGeom prst="rect">
            <a:avLst/>
          </a:prstGeom>
          <a:gradFill flip="none" rotWithShape="1">
            <a:gsLst>
              <a:gs pos="0">
                <a:sysClr val="window" lastClr="FFFFFF"/>
              </a:gs>
              <a:gs pos="100000">
                <a:srgbClr val="8064A2">
                  <a:lumMod val="25000"/>
                  <a:lumOff val="75000"/>
                </a:srgbClr>
              </a:gs>
            </a:gsLst>
            <a:lin ang="5400000" scaled="1"/>
            <a:tileRect/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1407" tIns="45704" rIns="91407" bIns="45704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Résultats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Arial" charset="0"/>
            </a:endParaRPr>
          </a:p>
        </p:txBody>
      </p:sp>
      <p:pic>
        <p:nvPicPr>
          <p:cNvPr id="16" name="Image 1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223"/>
          <a:stretch/>
        </p:blipFill>
        <p:spPr>
          <a:xfrm>
            <a:off x="239315" y="6072540"/>
            <a:ext cx="897663" cy="609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735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49" y="365126"/>
            <a:ext cx="1086749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249" y="1825625"/>
            <a:ext cx="1086749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66249" y="6356351"/>
            <a:ext cx="2834997" cy="365125"/>
          </a:xfrm>
          <a:prstGeom prst="rect">
            <a:avLst/>
          </a:prstGeom>
        </p:spPr>
        <p:txBody>
          <a:bodyPr/>
          <a:lstStyle/>
          <a:p>
            <a:fld id="{D6305A54-5979-4FB9-9DC9-A2747520C254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73746" y="6356351"/>
            <a:ext cx="4252496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98742" y="6356351"/>
            <a:ext cx="2834997" cy="365125"/>
          </a:xfrm>
          <a:prstGeom prst="rect">
            <a:avLst/>
          </a:prstGeom>
        </p:spPr>
        <p:txBody>
          <a:bodyPr/>
          <a:lstStyle/>
          <a:p>
            <a:fld id="{F67D3485-56AD-443E-9BA7-E06EE4E8A8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9730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3808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9687" y="1709739"/>
            <a:ext cx="1086749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687" y="4589464"/>
            <a:ext cx="1086749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66249" y="6356351"/>
            <a:ext cx="2834997" cy="365125"/>
          </a:xfrm>
          <a:prstGeom prst="rect">
            <a:avLst/>
          </a:prstGeom>
        </p:spPr>
        <p:txBody>
          <a:bodyPr/>
          <a:lstStyle/>
          <a:p>
            <a:fld id="{D6305A54-5979-4FB9-9DC9-A2747520C254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73746" y="6356351"/>
            <a:ext cx="4252496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98742" y="6356351"/>
            <a:ext cx="2834997" cy="365125"/>
          </a:xfrm>
          <a:prstGeom prst="rect">
            <a:avLst/>
          </a:prstGeom>
        </p:spPr>
        <p:txBody>
          <a:bodyPr/>
          <a:lstStyle/>
          <a:p>
            <a:fld id="{F67D3485-56AD-443E-9BA7-E06EE4E8A8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8089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49" y="365126"/>
            <a:ext cx="1086749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249" y="1825625"/>
            <a:ext cx="5354995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8744" y="1825625"/>
            <a:ext cx="5354995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66249" y="6356351"/>
            <a:ext cx="2834997" cy="365125"/>
          </a:xfrm>
          <a:prstGeom prst="rect">
            <a:avLst/>
          </a:prstGeom>
        </p:spPr>
        <p:txBody>
          <a:bodyPr/>
          <a:lstStyle/>
          <a:p>
            <a:fld id="{D6305A54-5979-4FB9-9DC9-A2747520C254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73746" y="6356351"/>
            <a:ext cx="4252496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898742" y="6356351"/>
            <a:ext cx="2834997" cy="365125"/>
          </a:xfrm>
          <a:prstGeom prst="rect">
            <a:avLst/>
          </a:prstGeom>
        </p:spPr>
        <p:txBody>
          <a:bodyPr/>
          <a:lstStyle/>
          <a:p>
            <a:fld id="{F67D3485-56AD-443E-9BA7-E06EE4E8A8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9978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90" y="365126"/>
            <a:ext cx="1086749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7891" y="1681163"/>
            <a:ext cx="5330385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7891" y="2505075"/>
            <a:ext cx="5330385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8744" y="1681163"/>
            <a:ext cx="535663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8744" y="2505075"/>
            <a:ext cx="535663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66249" y="6356351"/>
            <a:ext cx="2834997" cy="365125"/>
          </a:xfrm>
          <a:prstGeom prst="rect">
            <a:avLst/>
          </a:prstGeom>
        </p:spPr>
        <p:txBody>
          <a:bodyPr/>
          <a:lstStyle/>
          <a:p>
            <a:fld id="{D6305A54-5979-4FB9-9DC9-A2747520C254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73746" y="6356351"/>
            <a:ext cx="4252496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898742" y="6356351"/>
            <a:ext cx="2834997" cy="365125"/>
          </a:xfrm>
          <a:prstGeom prst="rect">
            <a:avLst/>
          </a:prstGeom>
        </p:spPr>
        <p:txBody>
          <a:bodyPr/>
          <a:lstStyle/>
          <a:p>
            <a:fld id="{F67D3485-56AD-443E-9BA7-E06EE4E8A8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3032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49" y="365126"/>
            <a:ext cx="1086749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66249" y="6356351"/>
            <a:ext cx="2834997" cy="365125"/>
          </a:xfrm>
          <a:prstGeom prst="rect">
            <a:avLst/>
          </a:prstGeom>
        </p:spPr>
        <p:txBody>
          <a:bodyPr/>
          <a:lstStyle/>
          <a:p>
            <a:fld id="{D6305A54-5979-4FB9-9DC9-A2747520C254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73746" y="6356351"/>
            <a:ext cx="4252496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898742" y="6356351"/>
            <a:ext cx="2834997" cy="365125"/>
          </a:xfrm>
          <a:prstGeom prst="rect">
            <a:avLst/>
          </a:prstGeom>
        </p:spPr>
        <p:txBody>
          <a:bodyPr/>
          <a:lstStyle/>
          <a:p>
            <a:fld id="{F67D3485-56AD-443E-9BA7-E06EE4E8A8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3862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66249" y="6356351"/>
            <a:ext cx="2834997" cy="365125"/>
          </a:xfrm>
          <a:prstGeom prst="rect">
            <a:avLst/>
          </a:prstGeom>
        </p:spPr>
        <p:txBody>
          <a:bodyPr/>
          <a:lstStyle/>
          <a:p>
            <a:fld id="{D6305A54-5979-4FB9-9DC9-A2747520C254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73746" y="6356351"/>
            <a:ext cx="4252496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898742" y="6356351"/>
            <a:ext cx="2834997" cy="365125"/>
          </a:xfrm>
          <a:prstGeom prst="rect">
            <a:avLst/>
          </a:prstGeom>
        </p:spPr>
        <p:txBody>
          <a:bodyPr/>
          <a:lstStyle/>
          <a:p>
            <a:fld id="{F67D3485-56AD-443E-9BA7-E06EE4E8A8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3425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91" y="457200"/>
            <a:ext cx="4063824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6636" y="987426"/>
            <a:ext cx="6378744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7891" y="2057400"/>
            <a:ext cx="4063824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66249" y="6356351"/>
            <a:ext cx="2834997" cy="365125"/>
          </a:xfrm>
          <a:prstGeom prst="rect">
            <a:avLst/>
          </a:prstGeom>
        </p:spPr>
        <p:txBody>
          <a:bodyPr/>
          <a:lstStyle/>
          <a:p>
            <a:fld id="{D6305A54-5979-4FB9-9DC9-A2747520C254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73746" y="6356351"/>
            <a:ext cx="4252496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898742" y="6356351"/>
            <a:ext cx="2834997" cy="365125"/>
          </a:xfrm>
          <a:prstGeom prst="rect">
            <a:avLst/>
          </a:prstGeom>
        </p:spPr>
        <p:txBody>
          <a:bodyPr/>
          <a:lstStyle/>
          <a:p>
            <a:fld id="{F67D3485-56AD-443E-9BA7-E06EE4E8A8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0986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91" y="457200"/>
            <a:ext cx="4063824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56636" y="987426"/>
            <a:ext cx="6378744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7891" y="2057400"/>
            <a:ext cx="4063824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66249" y="6356351"/>
            <a:ext cx="2834997" cy="365125"/>
          </a:xfrm>
          <a:prstGeom prst="rect">
            <a:avLst/>
          </a:prstGeom>
        </p:spPr>
        <p:txBody>
          <a:bodyPr/>
          <a:lstStyle/>
          <a:p>
            <a:fld id="{D6305A54-5979-4FB9-9DC9-A2747520C254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73746" y="6356351"/>
            <a:ext cx="4252496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898742" y="6356351"/>
            <a:ext cx="2834997" cy="365125"/>
          </a:xfrm>
          <a:prstGeom prst="rect">
            <a:avLst/>
          </a:prstGeom>
        </p:spPr>
        <p:txBody>
          <a:bodyPr/>
          <a:lstStyle/>
          <a:p>
            <a:fld id="{F67D3485-56AD-443E-9BA7-E06EE4E8A8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8860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2632105" y="235474"/>
            <a:ext cx="9810660" cy="1173829"/>
          </a:xfrm>
          <a:prstGeom prst="rect">
            <a:avLst/>
          </a:prstGeom>
          <a:gradFill>
            <a:gsLst>
              <a:gs pos="40000">
                <a:sysClr val="window" lastClr="FFFFFF"/>
              </a:gs>
              <a:gs pos="100000">
                <a:srgbClr val="8064A2">
                  <a:lumMod val="25000"/>
                  <a:lumOff val="75000"/>
                </a:srgbClr>
              </a:gs>
            </a:gsLst>
            <a:lin ang="5400000" scaled="1"/>
          </a:gradFill>
          <a:ln w="127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lIns="91407" tIns="45704" rIns="91407" bIns="45704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Rectangle à coins arrondis 13"/>
          <p:cNvSpPr/>
          <p:nvPr userDrawn="1"/>
        </p:nvSpPr>
        <p:spPr bwMode="auto">
          <a:xfrm>
            <a:off x="9178506" y="1862836"/>
            <a:ext cx="3180182" cy="3294786"/>
          </a:xfrm>
          <a:prstGeom prst="roundRect">
            <a:avLst>
              <a:gd name="adj" fmla="val 0"/>
            </a:avLst>
          </a:prstGeom>
          <a:noFill/>
          <a:ln w="3175" cap="flat" cmpd="sng" algn="ctr">
            <a:solidFill>
              <a:srgbClr val="000000"/>
            </a:solidFill>
            <a:prstDash val="solid"/>
            <a:round/>
            <a:headEnd type="triangle" w="lg" len="med"/>
            <a:tailEnd type="triangle" w="lg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400" kern="0" dirty="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5" name="Rectangle à coins arrondis 14"/>
          <p:cNvSpPr/>
          <p:nvPr userDrawn="1"/>
        </p:nvSpPr>
        <p:spPr bwMode="auto">
          <a:xfrm>
            <a:off x="4661192" y="1861477"/>
            <a:ext cx="4339123" cy="4668205"/>
          </a:xfrm>
          <a:prstGeom prst="roundRect">
            <a:avLst>
              <a:gd name="adj" fmla="val 0"/>
            </a:avLst>
          </a:prstGeom>
          <a:noFill/>
          <a:ln w="3175" cap="flat" cmpd="sng" algn="ctr">
            <a:solidFill>
              <a:srgbClr val="000000"/>
            </a:solidFill>
            <a:prstDash val="solid"/>
            <a:round/>
            <a:headEnd type="triangle" w="lg" len="med"/>
            <a:tailEnd type="triangle" w="lg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400" kern="0" dirty="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6" name="Rectangle à coins arrondis 15"/>
          <p:cNvSpPr/>
          <p:nvPr userDrawn="1"/>
        </p:nvSpPr>
        <p:spPr bwMode="auto">
          <a:xfrm>
            <a:off x="1235075" y="1861476"/>
            <a:ext cx="3206679" cy="4666390"/>
          </a:xfrm>
          <a:prstGeom prst="roundRect">
            <a:avLst>
              <a:gd name="adj" fmla="val 0"/>
            </a:avLst>
          </a:prstGeom>
          <a:noFill/>
          <a:ln w="3175" cap="flat" cmpd="sng" algn="ctr">
            <a:solidFill>
              <a:srgbClr val="000000"/>
            </a:solidFill>
            <a:prstDash val="solid"/>
            <a:round/>
            <a:headEnd type="triangle" w="lg" len="med"/>
            <a:tailEnd type="triangle" w="lg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000" kern="0" dirty="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7" name="ZoneTexte 16"/>
          <p:cNvSpPr txBox="1">
            <a:spLocks noChangeArrowheads="1"/>
          </p:cNvSpPr>
          <p:nvPr userDrawn="1"/>
        </p:nvSpPr>
        <p:spPr bwMode="auto">
          <a:xfrm>
            <a:off x="2258160" y="1663377"/>
            <a:ext cx="1160508" cy="369300"/>
          </a:xfrm>
          <a:prstGeom prst="rect">
            <a:avLst/>
          </a:prstGeom>
          <a:gradFill flip="none" rotWithShape="1">
            <a:gsLst>
              <a:gs pos="0">
                <a:sysClr val="window" lastClr="FFFFFF"/>
              </a:gs>
              <a:gs pos="100000">
                <a:srgbClr val="8064A2">
                  <a:lumMod val="25000"/>
                  <a:lumOff val="75000"/>
                </a:srgbClr>
              </a:gs>
            </a:gsLst>
            <a:lin ang="5400000" scaled="1"/>
            <a:tileRect/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1407" tIns="45704" rIns="91407" bIns="45704">
            <a:spAutoFit/>
          </a:bodyPr>
          <a:lstStyle>
            <a:defPPr>
              <a:defRPr lang="fr-FR"/>
            </a:defPPr>
            <a:lvl1pPr algn="ctr">
              <a:defRPr sz="1800" b="1">
                <a:solidFill>
                  <a:srgbClr val="000000"/>
                </a:solidFill>
                <a:cs typeface="Arial" charset="0"/>
              </a:defRPr>
            </a:lvl1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Contexte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Arial" charset="0"/>
            </a:endParaRPr>
          </a:p>
        </p:txBody>
      </p:sp>
      <p:sp>
        <p:nvSpPr>
          <p:cNvPr id="18" name="ZoneTexte 17"/>
          <p:cNvSpPr txBox="1">
            <a:spLocks noChangeArrowheads="1"/>
          </p:cNvSpPr>
          <p:nvPr userDrawn="1"/>
        </p:nvSpPr>
        <p:spPr bwMode="auto">
          <a:xfrm>
            <a:off x="6193129" y="1654480"/>
            <a:ext cx="1275249" cy="369300"/>
          </a:xfrm>
          <a:prstGeom prst="rect">
            <a:avLst/>
          </a:prstGeom>
          <a:gradFill flip="none" rotWithShape="1">
            <a:gsLst>
              <a:gs pos="0">
                <a:sysClr val="window" lastClr="FFFFFF"/>
              </a:gs>
              <a:gs pos="100000">
                <a:srgbClr val="8064A2">
                  <a:lumMod val="25000"/>
                  <a:lumOff val="75000"/>
                </a:srgbClr>
              </a:gs>
            </a:gsLst>
            <a:lin ang="5400000" scaled="1"/>
            <a:tileRect/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1407" tIns="45704" rIns="91407" bIns="45704">
            <a:spAutoFit/>
          </a:bodyPr>
          <a:lstStyle>
            <a:defPPr>
              <a:defRPr lang="fr-FR"/>
            </a:defPPr>
            <a:lvl1pPr algn="ctr">
              <a:defRPr sz="1800" b="1">
                <a:solidFill>
                  <a:srgbClr val="000000"/>
                </a:solidFill>
                <a:cs typeface="Arial" charset="0"/>
              </a:defRPr>
            </a:lvl1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Méthode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Arial" charset="0"/>
            </a:endParaRPr>
          </a:p>
        </p:txBody>
      </p:sp>
      <p:sp>
        <p:nvSpPr>
          <p:cNvPr id="19" name="ZoneTexte 18"/>
          <p:cNvSpPr txBox="1">
            <a:spLocks noChangeArrowheads="1"/>
          </p:cNvSpPr>
          <p:nvPr userDrawn="1"/>
        </p:nvSpPr>
        <p:spPr bwMode="auto">
          <a:xfrm>
            <a:off x="10184786" y="1662644"/>
            <a:ext cx="1167622" cy="369300"/>
          </a:xfrm>
          <a:prstGeom prst="rect">
            <a:avLst/>
          </a:prstGeom>
          <a:gradFill flip="none" rotWithShape="1">
            <a:gsLst>
              <a:gs pos="0">
                <a:sysClr val="window" lastClr="FFFFFF"/>
              </a:gs>
              <a:gs pos="100000">
                <a:srgbClr val="8064A2">
                  <a:lumMod val="25000"/>
                  <a:lumOff val="75000"/>
                </a:srgbClr>
              </a:gs>
            </a:gsLst>
            <a:lin ang="5400000" scaled="1"/>
            <a:tileRect/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1407" tIns="45704" rIns="91407" bIns="45704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Résultats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Arial" charset="0"/>
            </a:endParaRPr>
          </a:p>
        </p:txBody>
      </p:sp>
      <p:sp>
        <p:nvSpPr>
          <p:cNvPr id="22" name="Rectangle 21"/>
          <p:cNvSpPr/>
          <p:nvPr userDrawn="1"/>
        </p:nvSpPr>
        <p:spPr>
          <a:xfrm>
            <a:off x="9408690" y="5357814"/>
            <a:ext cx="2719814" cy="1173829"/>
          </a:xfrm>
          <a:prstGeom prst="rect">
            <a:avLst/>
          </a:prstGeom>
          <a:gradFill>
            <a:gsLst>
              <a:gs pos="40000">
                <a:sysClr val="window" lastClr="FFFFFF"/>
              </a:gs>
              <a:gs pos="100000">
                <a:srgbClr val="8064A2">
                  <a:lumMod val="25000"/>
                  <a:lumOff val="75000"/>
                </a:srgbClr>
              </a:gs>
            </a:gsLst>
            <a:lin ang="5400000" scaled="1"/>
          </a:gradFill>
          <a:ln w="127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lIns="91407" tIns="45704" rIns="91407" bIns="45704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1235075" y="305367"/>
            <a:ext cx="1109244" cy="103404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Timer</a:t>
            </a:r>
            <a:endParaRPr lang="fr-FR" dirty="0"/>
          </a:p>
          <a:p>
            <a:pPr algn="ctr"/>
            <a:r>
              <a:rPr lang="fr-FR" dirty="0"/>
              <a:t>60s</a:t>
            </a:r>
          </a:p>
        </p:txBody>
      </p:sp>
    </p:spTree>
    <p:extLst>
      <p:ext uri="{BB962C8B-B14F-4D97-AF65-F5344CB8AC3E}">
        <p14:creationId xmlns:p14="http://schemas.microsoft.com/office/powerpoint/2010/main" val="3280568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2612824" y="374076"/>
            <a:ext cx="9747849" cy="72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7" tIns="45704" rIns="91407" bIns="45704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4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38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33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7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7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altLang="en-US" sz="2000" b="1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Titre de vos travaux (Calibri, 20 pt)</a:t>
            </a:r>
          </a:p>
          <a:p>
            <a:pPr algn="ctr" defTabSz="914400" fontAlgn="base">
              <a:spcBef>
                <a:spcPts val="600"/>
              </a:spcBef>
              <a:spcAft>
                <a:spcPct val="0"/>
              </a:spcAft>
              <a:buFontTx/>
              <a:buNone/>
            </a:pPr>
            <a:r>
              <a:rPr lang="fr-FR" altLang="en-US" sz="1600" b="1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NOM Prénom (Calibri, 16 pt)</a:t>
            </a:r>
          </a:p>
        </p:txBody>
      </p:sp>
      <p:sp>
        <p:nvSpPr>
          <p:cNvPr id="8" name="Rectangle 7"/>
          <p:cNvSpPr/>
          <p:nvPr/>
        </p:nvSpPr>
        <p:spPr>
          <a:xfrm rot="16200000">
            <a:off x="-1581781" y="2047127"/>
            <a:ext cx="4403545" cy="7613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Affichez ici les logos de vos institutions/labos…</a:t>
            </a:r>
          </a:p>
        </p:txBody>
      </p:sp>
      <p:sp>
        <p:nvSpPr>
          <p:cNvPr id="9" name="Rectangle 8"/>
          <p:cNvSpPr/>
          <p:nvPr/>
        </p:nvSpPr>
        <p:spPr>
          <a:xfrm>
            <a:off x="9555644" y="2589088"/>
            <a:ext cx="2432649" cy="20404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1 figure sans texte :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(RDV au poster PXX </a:t>
            </a:r>
          </a:p>
          <a:p>
            <a:pPr algn="ctr"/>
            <a:r>
              <a:rPr lang="fr-FR" dirty="0"/>
              <a:t>pour échanger sur les résultats)</a:t>
            </a:r>
          </a:p>
        </p:txBody>
      </p:sp>
      <p:sp>
        <p:nvSpPr>
          <p:cNvPr id="2" name="Rectangle 1"/>
          <p:cNvSpPr/>
          <p:nvPr/>
        </p:nvSpPr>
        <p:spPr>
          <a:xfrm>
            <a:off x="9668052" y="5454849"/>
            <a:ext cx="2207831" cy="80021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altLang="en-US" b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[complété par CO]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altLang="en-US" sz="1400" b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Poster N°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altLang="en-US" sz="1400" b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Salle XX 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920AD072-EF87-480E-82B5-65CF303369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-400251" y="5140274"/>
            <a:ext cx="2040486" cy="1019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5189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</TotalTime>
  <Words>54</Words>
  <Application>Microsoft Office PowerPoint</Application>
  <PresentationFormat>Personnalisé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Thème Office</vt:lpstr>
      <vt:lpstr>Présentation PowerPoint</vt:lpstr>
    </vt:vector>
  </TitlesOfParts>
  <Company>Laboratoire 3SR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Lucie Bailly</dc:creator>
  <cp:lastModifiedBy>kbenmans</cp:lastModifiedBy>
  <cp:revision>19</cp:revision>
  <dcterms:created xsi:type="dcterms:W3CDTF">2023-07-13T06:49:59Z</dcterms:created>
  <dcterms:modified xsi:type="dcterms:W3CDTF">2024-09-19T07:48:01Z</dcterms:modified>
</cp:coreProperties>
</file>